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38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96408" autoAdjust="0"/>
  </p:normalViewPr>
  <p:slideViewPr>
    <p:cSldViewPr snapToGrid="0">
      <p:cViewPr varScale="1">
        <p:scale>
          <a:sx n="65" d="100"/>
          <a:sy n="65" d="100"/>
        </p:scale>
        <p:origin x="768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1790" y="82"/>
      </p:cViewPr>
      <p:guideLst/>
    </p:cSldViewPr>
  </p:notesViewPr>
  <p:gridSpacing cx="72008" cy="72008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923</TotalTime>
  <Words>1237</Words>
  <Application>Microsoft Office PowerPoint</Application>
  <PresentationFormat>Grand écran</PresentationFormat>
  <Paragraphs>200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Century Gothic</vt:lpstr>
      <vt:lpstr>Thème Office</vt:lpstr>
      <vt:lpstr>PROGRAMME D’APPUI À LA FRANCOPHONIE CANADIENNE   </vt:lpstr>
      <vt:lpstr>Secrétariat du Québec aux relations canadiennes</vt:lpstr>
      <vt:lpstr>AUTRES VÉHICULES DE FINANCEMENT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VOLET 3 – PARTENARIAT – Appels à projets</vt:lpstr>
      <vt:lpstr>Présentation PowerPoint</vt:lpstr>
      <vt:lpstr>Présentation PowerPoint</vt:lpstr>
      <vt:lpstr>Présentation PowerPoint</vt:lpstr>
      <vt:lpstr>ÉVALUATION DU BUDGET</vt:lpstr>
      <vt:lpstr>ÉVALUATION DU PROJET</vt:lpstr>
      <vt:lpstr>RECOMMANDATIONS</vt:lpstr>
      <vt:lpstr>POINTS D’INFORMATION</vt:lpstr>
      <vt:lpstr>Présentation PowerPoint</vt:lpstr>
    </vt:vector>
  </TitlesOfParts>
  <Company>Ministère du Conseil exécutif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Sandoval, Claudia</dc:creator>
  <cp:lastModifiedBy>Bédard, Marie-Andrée</cp:lastModifiedBy>
  <cp:revision>121</cp:revision>
  <dcterms:created xsi:type="dcterms:W3CDTF">2019-04-02T14:08:11Z</dcterms:created>
  <dcterms:modified xsi:type="dcterms:W3CDTF">2020-11-06T20:08:40Z</dcterms:modified>
</cp:coreProperties>
</file>